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9" r:id="rId2"/>
    <p:sldId id="264" r:id="rId3"/>
    <p:sldId id="265" r:id="rId4"/>
    <p:sldId id="266" r:id="rId5"/>
    <p:sldId id="268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83108"/>
  </p:normalViewPr>
  <p:slideViewPr>
    <p:cSldViewPr snapToGrid="0" snapToObjects="1">
      <p:cViewPr varScale="1">
        <p:scale>
          <a:sx n="83" d="100"/>
          <a:sy n="83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5B5EA-92DE-D141-8DA9-C203DFE1CFCB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C496A-9469-EF46-821D-39E8556FA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0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C496A-9469-EF46-821D-39E8556FA0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2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RSEs are called RSEs – role vs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C496A-9469-EF46-821D-39E8556FA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7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Leaving room for new people when standing in a group is a physical way to show an inclusive and welcoming environment. It reduces the feeling of there being cliques, and allows people to integrate themselves into the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FC496A-9469-EF46-821D-39E8556FA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8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3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9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0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3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28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9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4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BD5FA-23B4-ED4D-8D1B-A84B298D529A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1B5F-8033-EB44-ACA3-085502004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e.ac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richolscher.com/blog/2017/dec/2/breaking-cliques-at-events/" TargetMode="External"/><Relationship Id="rId4" Type="http://schemas.openxmlformats.org/officeDocument/2006/relationships/hyperlink" Target="https://www.ericholscher.com/blog/2017/aug/2/pacman-rule-conferenc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iety-rse.org/" TargetMode="External"/><Relationship Id="rId2" Type="http://schemas.openxmlformats.org/officeDocument/2006/relationships/hyperlink" Target="http://www.rse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krse.slack.com/join/signu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D900-DF76-314D-94DD-2CB4A943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12"/>
            <a:ext cx="10515600" cy="34861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ommunity of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dinburgh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esearch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oftware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E</a:t>
            </a:r>
            <a:r>
              <a:rPr lang="en-US" dirty="0"/>
              <a:t>ngineers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4C697-90D5-3A41-898E-56B2446D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636505"/>
            <a:ext cx="10515599" cy="286589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Bringing together people whose role is to develop research software</a:t>
            </a:r>
          </a:p>
          <a:p>
            <a:r>
              <a:rPr lang="en-US" dirty="0"/>
              <a:t>Many RSEs working across Edinburgh, but are often isolated</a:t>
            </a:r>
          </a:p>
          <a:p>
            <a:r>
              <a:rPr lang="en-US" b="1" i="1" dirty="0" err="1">
                <a:solidFill>
                  <a:srgbClr val="FF0000"/>
                </a:solidFill>
              </a:rPr>
              <a:t>Github</a:t>
            </a:r>
            <a:r>
              <a:rPr lang="en-US" b="1" i="1" dirty="0">
                <a:solidFill>
                  <a:srgbClr val="FF0000"/>
                </a:solidFill>
              </a:rPr>
              <a:t> repos, slack channels, mailing lists, meetups – join us!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https://</a:t>
            </a:r>
            <a:r>
              <a:rPr lang="en-US" b="1" i="1" dirty="0" err="1">
                <a:solidFill>
                  <a:srgbClr val="FF0000"/>
                </a:solidFill>
              </a:rPr>
              <a:t>github.com</a:t>
            </a:r>
            <a:r>
              <a:rPr lang="en-US" b="1" i="1" dirty="0">
                <a:solidFill>
                  <a:srgbClr val="FF0000"/>
                </a:solidFill>
              </a:rPr>
              <a:t>/</a:t>
            </a:r>
            <a:r>
              <a:rPr lang="en-US" b="1" i="1" dirty="0" err="1">
                <a:solidFill>
                  <a:srgbClr val="FF0000"/>
                </a:solidFill>
              </a:rPr>
              <a:t>cerse</a:t>
            </a:r>
            <a:r>
              <a:rPr lang="en-US" b="1" i="1" dirty="0">
                <a:solidFill>
                  <a:srgbClr val="FF0000"/>
                </a:solidFill>
              </a:rPr>
              <a:t>/2018-11-21-ECA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79694-1382-D949-9B52-3C34C89D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412" y="144005"/>
            <a:ext cx="2794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8853-82CE-CD40-BDC5-D149F1E4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1628-D821-3649-8071-55F1D2D64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/>
              <a:t>Edinburgh area has a large amount of experience and expertise which would be valuable to the RSE community</a:t>
            </a:r>
          </a:p>
          <a:p>
            <a:pPr fontAlgn="base"/>
            <a:r>
              <a:rPr lang="en-GB" dirty="0"/>
              <a:t>The RSE community has a lot of experience and expertise which would be valuable to people around Edinburgh (and they may not know about)</a:t>
            </a:r>
          </a:p>
          <a:p>
            <a:pPr fontAlgn="base"/>
            <a:r>
              <a:rPr lang="en-GB" dirty="0"/>
              <a:t>Opportunities for career development of people in the Edinburgh area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2546-8E1E-DC40-A841-E3916EA7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Research Software Engineer?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E6B4-1634-A14D-95C2-DAE4B2DA5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dirty="0"/>
              <a:t>Many people in research organizations around the world combine expertise in programming with an intricate understanding of research. Although this combination of skills is extremely valuable, these people often lack a formal career path, particularly in the academic system. There is no easy way to recognise their contributions, reward them, or represent their views.</a:t>
            </a:r>
          </a:p>
          <a:p>
            <a:pPr fontAlgn="base"/>
            <a:r>
              <a:rPr lang="en-GB" dirty="0"/>
              <a:t>These people are </a:t>
            </a:r>
            <a:r>
              <a:rPr lang="en-GB" i="1" dirty="0">
                <a:hlinkClick r:id="rId3"/>
              </a:rPr>
              <a:t>Research Software Engineers</a:t>
            </a:r>
            <a:endParaRPr lang="en-GB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6575E-A32B-A04F-9BF4-4EA401BB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235" y="4773193"/>
            <a:ext cx="7129223" cy="21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6E04-1F6A-7B48-8860-0C365CD9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368E5-7194-314F-B931-BAF99DC82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RSEs are critical to research but their role is not generally recognised (particularly in academia)</a:t>
            </a:r>
          </a:p>
          <a:p>
            <a:r>
              <a:rPr lang="en-GB" dirty="0"/>
              <a:t>Career evaluation structures need to be changed to match RSE careers better (e.g. not just publication-based)</a:t>
            </a:r>
          </a:p>
          <a:p>
            <a:r>
              <a:rPr lang="en-GB" dirty="0"/>
              <a:t>Appropriate career progression structures need to be put in place - should be support for technical advancement, not just managerial</a:t>
            </a:r>
          </a:p>
          <a:p>
            <a:r>
              <a:rPr lang="en-GB" dirty="0"/>
              <a:t>Recognise value of research software and its development on a par with research outputs</a:t>
            </a:r>
          </a:p>
          <a:p>
            <a:r>
              <a:rPr lang="en-GB" dirty="0"/>
              <a:t>Demonstrate the importance of RSEs to researchers, institutions and funders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7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6AC2-C124-2B42-B46D-F8BC164C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Pac-Man rule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CF508-DC0B-DB4E-B9DD-930C90B02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have explicit permission to join new groups of people</a:t>
            </a:r>
          </a:p>
          <a:p>
            <a:r>
              <a:rPr lang="en-US" dirty="0"/>
              <a:t>Meet people</a:t>
            </a:r>
          </a:p>
          <a:p>
            <a:r>
              <a:rPr lang="en-US" dirty="0"/>
              <a:t>Make friends</a:t>
            </a:r>
          </a:p>
          <a:p>
            <a:r>
              <a:rPr lang="en-US" dirty="0"/>
              <a:t>Join groups</a:t>
            </a:r>
          </a:p>
          <a:p>
            <a:r>
              <a:rPr lang="en-US" dirty="0"/>
              <a:t>Battle past awkward silence</a:t>
            </a:r>
          </a:p>
          <a:p>
            <a:r>
              <a:rPr lang="en-US" dirty="0"/>
              <a:t>Have a great time with new people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9EF52E-2EF1-2648-BC9B-1CA916DBDA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Give explicit permission for new people to join your group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Help break the feeling of a clique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B5547-282E-024A-8D36-44C45CEB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040" y="2789694"/>
            <a:ext cx="2267010" cy="23894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DF0A6B-9AC3-4F40-A45A-6960D4CB6829}"/>
              </a:ext>
            </a:extLst>
          </p:cNvPr>
          <p:cNvSpPr txBox="1"/>
          <p:nvPr/>
        </p:nvSpPr>
        <p:spPr>
          <a:xfrm>
            <a:off x="8806050" y="3739684"/>
            <a:ext cx="3070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Stand like Pac-Man!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6EEE-2A12-5241-966B-5AC1AEB26EEC}"/>
              </a:ext>
            </a:extLst>
          </p:cNvPr>
          <p:cNvSpPr txBox="1"/>
          <p:nvPr/>
        </p:nvSpPr>
        <p:spPr>
          <a:xfrm>
            <a:off x="46911" y="5826365"/>
            <a:ext cx="7430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Eric </a:t>
            </a:r>
            <a:r>
              <a:rPr lang="en-US" dirty="0" err="1"/>
              <a:t>Holscher</a:t>
            </a:r>
            <a:r>
              <a:rPr lang="en-US" dirty="0"/>
              <a:t>:</a:t>
            </a:r>
          </a:p>
          <a:p>
            <a:r>
              <a:rPr lang="en-US" dirty="0">
                <a:hlinkClick r:id="rId4"/>
              </a:rPr>
              <a:t>https://www.ericholscher.com/blog/2017/aug/2/pacman-rule-conferences/</a:t>
            </a:r>
            <a:endParaRPr lang="en-US" dirty="0"/>
          </a:p>
          <a:p>
            <a:r>
              <a:rPr lang="en-US" dirty="0">
                <a:hlinkClick r:id="rId5"/>
              </a:rPr>
              <a:t>https://www.ericholscher.com/blog/2017/dec/2/breaking-cliques-at-events/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360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6624-D7B9-D548-84FF-F714E2E8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after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8AE6E-6D9C-DC4D-95C8-0073678CC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GB" dirty="0"/>
              <a:t>Join the Association: </a:t>
            </a:r>
            <a:r>
              <a:rPr lang="en-GB" dirty="0">
                <a:hlinkClick r:id="rId2"/>
              </a:rPr>
              <a:t>www.rse.ac.uk</a:t>
            </a:r>
            <a:endParaRPr lang="en-GB" dirty="0"/>
          </a:p>
          <a:p>
            <a:pPr fontAlgn="base"/>
            <a:r>
              <a:rPr lang="en-GB" dirty="0"/>
              <a:t>Get notified when the Society launches: </a:t>
            </a:r>
            <a:r>
              <a:rPr lang="en-GB" dirty="0">
                <a:hlinkClick r:id="rId3"/>
              </a:rPr>
              <a:t>www.society-rse.org</a:t>
            </a:r>
            <a:endParaRPr lang="en-GB" dirty="0"/>
          </a:p>
          <a:p>
            <a:r>
              <a:rPr lang="en-US" dirty="0"/>
              <a:t>Join the RSE Slack: </a:t>
            </a:r>
            <a:r>
              <a:rPr lang="en-US" dirty="0">
                <a:hlinkClick r:id="rId4"/>
              </a:rPr>
              <a:t>https://ukrse.slack.com/join/signup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and join the #</a:t>
            </a:r>
            <a:r>
              <a:rPr lang="en-US" dirty="0" err="1"/>
              <a:t>edinburgh</a:t>
            </a:r>
            <a:r>
              <a:rPr lang="en-US" dirty="0"/>
              <a:t> channel</a:t>
            </a:r>
          </a:p>
          <a:p>
            <a:r>
              <a:rPr lang="en-US" dirty="0"/>
              <a:t>Join the CERSE mailing list: </a:t>
            </a:r>
            <a:r>
              <a:rPr lang="en-US" dirty="0" err="1"/>
              <a:t>Ed-rse-community@jiscmail.ac.uk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Help us build this community!</a:t>
            </a:r>
          </a:p>
          <a:p>
            <a:pPr lvl="1"/>
            <a:r>
              <a:rPr lang="en-US" dirty="0"/>
              <a:t>Suggest events or activities</a:t>
            </a:r>
          </a:p>
          <a:p>
            <a:pPr lvl="1"/>
            <a:r>
              <a:rPr lang="en-US" dirty="0"/>
              <a:t>Help </a:t>
            </a:r>
            <a:r>
              <a:rPr lang="en-US" dirty="0" err="1"/>
              <a:t>organise</a:t>
            </a:r>
            <a:r>
              <a:rPr lang="en-US" dirty="0"/>
              <a:t> or host</a:t>
            </a:r>
          </a:p>
          <a:p>
            <a:pPr lvl="1"/>
            <a:r>
              <a:rPr lang="en-US" dirty="0"/>
              <a:t>Bring along a friend </a:t>
            </a:r>
          </a:p>
        </p:txBody>
      </p:sp>
    </p:spTree>
    <p:extLst>
      <p:ext uri="{BB962C8B-B14F-4D97-AF65-F5344CB8AC3E}">
        <p14:creationId xmlns:p14="http://schemas.microsoft.com/office/powerpoint/2010/main" val="180610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399</Words>
  <Application>Microsoft Macintosh PowerPoint</Application>
  <PresentationFormat>Widescreen</PresentationFormat>
  <Paragraphs>54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Community of Edinburgh Research Software  Engineers</vt:lpstr>
      <vt:lpstr>Better together</vt:lpstr>
      <vt:lpstr>What is a Research Software Engineer?</vt:lpstr>
      <vt:lpstr>Why do we care about this?</vt:lpstr>
      <vt:lpstr>The Pac-Man rule</vt:lpstr>
      <vt:lpstr>What can you do after today?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MCGEEVER Sean</dc:creator>
  <cp:lastModifiedBy>CHUE HONG Neil</cp:lastModifiedBy>
  <cp:revision>45</cp:revision>
  <cp:lastPrinted>2018-01-15T09:48:19Z</cp:lastPrinted>
  <dcterms:created xsi:type="dcterms:W3CDTF">2017-11-30T10:58:11Z</dcterms:created>
  <dcterms:modified xsi:type="dcterms:W3CDTF">2018-11-20T21:30:36Z</dcterms:modified>
</cp:coreProperties>
</file>